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2" r:id="rId4"/>
    <p:sldId id="269" r:id="rId5"/>
    <p:sldId id="263" r:id="rId6"/>
    <p:sldId id="258" r:id="rId7"/>
    <p:sldId id="260" r:id="rId8"/>
    <p:sldId id="261" r:id="rId9"/>
    <p:sldId id="267" r:id="rId10"/>
    <p:sldId id="266" r:id="rId11"/>
    <p:sldId id="268" r:id="rId12"/>
    <p:sldId id="264" r:id="rId13"/>
    <p:sldId id="271" r:id="rId14"/>
    <p:sldId id="262" r:id="rId15"/>
    <p:sldId id="257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CA28-60A2-4372-8061-F4A20B0F9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61E70-B07B-456F-8D2A-C1FA95974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4E7C0-7BCB-4070-8A26-68C79C91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7CB9F-2361-4FFD-97D9-7900C6E2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FDEBB-C893-40D8-9B9D-C356AD68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6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8241-1081-4862-BAAC-C0B70C7C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0E5CA-8EB4-48E3-BD28-6D33F8E16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12FF1-0012-4132-95DC-2CAFB4B3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DF828-E7C7-4568-8FF0-EA8317EB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0743F-844C-4B33-B216-EF9851DB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5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9E232D-45A8-4482-A869-6E52FAF78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DFD72-2C33-4E76-A165-4E8EF75A5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B6F0D-C8DF-41D5-824A-5C8AC0ADB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DEC30-5A2A-43AF-AE2A-00F5F032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28F0B-E1DE-40CC-AEBB-D60C6E70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4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BD06-82B6-4C98-A50D-60BF4376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B388A-B160-49D9-B6E8-C384C2017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C514A-E8FB-4C44-92A4-1063BFEA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7672E-D6CB-49C9-81B8-B256EDD4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2BA8F-B7EA-4596-98A3-7BA0234D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6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8781F-392B-48B5-8379-FBC7D2F0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A2F93-41AC-470B-BAAA-CE82776BA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6D066-9784-4BCB-B5BE-B7056453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0BD38-6098-47A8-B474-99151737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A7248-3BDD-4E41-B6CC-A971FBDA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39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622A7-1A37-409C-BCC0-1C0BB1145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4E16-F3B9-4286-AE77-8D0838EAE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DAC8D-A24E-41CC-95EF-E8451B1C5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8526C-3F23-466F-9838-2C3DAFB5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6C2FB-59CE-4EFE-9A56-7CCFCCC1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800B09-EDCE-464A-8E8B-F2C98D30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7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635E8-6211-460F-8D2F-9CEFC8E5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FC872-0C38-4009-9A03-3C606C832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5C050-5E90-4C94-8906-BBF9F4DF1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0C0F2-2691-4FDE-AAA8-4B3969C85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7EA074-C640-4EAE-BC80-E0D5CCF97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0817EB-7E8A-4D84-91D3-83D6C43B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9CC91C-D800-4DAD-B864-E5872813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A121B1-FB18-4F91-9822-D5F61406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0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0522-96F3-4A4E-BAE9-991D4A44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BB725A-CC22-4BB5-80C8-FEC852192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2F4AC-2A8D-4850-8B4A-769594F54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9B484-3CC2-4462-8D50-20074FD4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3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3D9E1-4E0B-4909-877E-8D856509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CF2B7-377B-4EA5-8E82-C28F8B5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95C9E-CA8D-44CA-9443-F4AC72FF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44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2D720-EAD7-4E12-9F37-146C0DA3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034C-390D-4698-B758-49E28F5BD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1EC7A-4D8C-4F2B-A962-42EE2F355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45F4B7-F986-4ACA-9229-F7DBB20DB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8DA61-83C7-44CB-83FA-3B5AD2B9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A57C9-2137-4EB8-A5E6-6D65225F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8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DCD6-05BF-43B1-81CA-E6599F251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6C14D8-E552-4452-8AA4-C2A004041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C691B-9546-4B1F-9EC6-F91009F68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C2B37-08EA-489D-935D-3679CC7C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5CE1C-E973-4A71-9812-2F91CA10E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5F2F4-29E2-4321-A6A1-DCC356177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3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8CA52-4D0D-4C9C-9C47-94824B77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389E0-601D-42B7-BF8C-D866EA65E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519F9-2F6A-42A0-B3AA-283D75BD2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156EA-10B3-438A-822A-E52222D8F597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E3B6D-6EC2-4BF2-978A-EC5C9ECE6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42ADB-174F-4A0B-A956-77993B84D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14372-0055-4325-8FA2-B5D817AE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6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865D9-B8DF-4DF8-8644-0EB7F2957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r="9089" b="616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5F1F3-7DBF-4625-82BE-B02553FD7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017909"/>
            <a:ext cx="4023359" cy="1208141"/>
          </a:xfrm>
        </p:spPr>
        <p:txBody>
          <a:bodyPr>
            <a:normAutofit/>
          </a:bodyPr>
          <a:lstStyle/>
          <a:p>
            <a:pPr algn="r"/>
            <a:r>
              <a:rPr lang="en-US" sz="3500" b="1" dirty="0"/>
              <a:t>Mordecai Kaplan at The Jewish Center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8B96A4D-BE93-430E-92DA-0FE681C813EE}"/>
              </a:ext>
            </a:extLst>
          </p:cNvPr>
          <p:cNvSpPr txBox="1">
            <a:spLocks/>
          </p:cNvSpPr>
          <p:nvPr/>
        </p:nvSpPr>
        <p:spPr>
          <a:xfrm>
            <a:off x="630380" y="5002215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/>
              <a:t>Zev Eleff in conversation with </a:t>
            </a:r>
          </a:p>
          <a:p>
            <a:pPr algn="r"/>
            <a:r>
              <a:rPr lang="en-US" sz="2000" dirty="0"/>
              <a:t>Dan </a:t>
            </a:r>
            <a:r>
              <a:rPr lang="en-US" sz="2000" dirty="0" err="1"/>
              <a:t>Cedarbaum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0101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4A58F7AC-DF0C-43BF-B53D-6ECB90A35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02" y="35826"/>
            <a:ext cx="9210595" cy="6822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19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65313693-5AC6-4529-9AD3-B91D03CBD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21" y="643467"/>
            <a:ext cx="3579411" cy="557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56B93A1E-CB65-4085-A864-164C12647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14" y="643467"/>
            <a:ext cx="4136516" cy="557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0764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1C1AAA7-2878-487C-82BA-371A0F960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90" y="872793"/>
            <a:ext cx="3174429" cy="480974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F6FEB66-34D0-4251-8F92-070F5FBFB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85" y="872793"/>
            <a:ext cx="3209544" cy="4754884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1582B1D-2E6D-4F0C-A1E3-901A9229B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481" y="872793"/>
            <a:ext cx="3138355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18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E8EC602-FA32-4895-B384-28D85F628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" y="643466"/>
            <a:ext cx="4303648" cy="55710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sitting&#10;&#10;Description automatically generated">
            <a:extLst>
              <a:ext uri="{FF2B5EF4-FFF2-40B4-BE49-F238E27FC236}">
                <a16:creationId xmlns:a16="http://schemas.microsoft.com/office/drawing/2014/main" id="{6EDA5E60-AFCD-40EB-A102-C039F0E36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50" y="643467"/>
            <a:ext cx="43036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94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EF6C86B-45A1-4EE9-8EA7-FFC5DE13B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1280903"/>
            <a:ext cx="5129784" cy="429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screenshot of text&#10;&#10;Description automatically generated">
            <a:extLst>
              <a:ext uri="{FF2B5EF4-FFF2-40B4-BE49-F238E27FC236}">
                <a16:creationId xmlns:a16="http://schemas.microsoft.com/office/drawing/2014/main" id="{962667CE-A065-4B4C-A6D3-35920F1FB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48" y="643467"/>
            <a:ext cx="4303648" cy="557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3045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AB8440C-1CDD-498C-9BD2-109619B86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951908"/>
            <a:ext cx="3209544" cy="465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99A17B-F0D9-48B5-A38C-D3906CA53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9" y="951907"/>
            <a:ext cx="3209544" cy="463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4ED96BB1-BD64-4CEE-A3CE-6E1BD940A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87" y="951907"/>
            <a:ext cx="3209544" cy="4651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954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5009B4B7-2442-4986-8B3A-82452EAD0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3" y="1123527"/>
            <a:ext cx="3085216" cy="46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AD2E7846-8D92-49B9-A2CE-7C90CA84B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203" y="1123527"/>
            <a:ext cx="3262697" cy="46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newspaper&#10;&#10;Description automatically generated">
            <a:extLst>
              <a:ext uri="{FF2B5EF4-FFF2-40B4-BE49-F238E27FC236}">
                <a16:creationId xmlns:a16="http://schemas.microsoft.com/office/drawing/2014/main" id="{9FC102F3-FCFF-407A-8FB7-FB863FBD0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00" y="1123527"/>
            <a:ext cx="3096728" cy="46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close up of a newspaper&#10;&#10;Description automatically generated">
            <a:extLst>
              <a:ext uri="{FF2B5EF4-FFF2-40B4-BE49-F238E27FC236}">
                <a16:creationId xmlns:a16="http://schemas.microsoft.com/office/drawing/2014/main" id="{A961F8B4-BFFF-437D-A38A-291A813B4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7143" r="9500" b="54885"/>
          <a:stretch/>
        </p:blipFill>
        <p:spPr>
          <a:xfrm>
            <a:off x="162618" y="597002"/>
            <a:ext cx="8005964" cy="565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screenshot of text&#10;&#10;Description automatically generated">
            <a:extLst>
              <a:ext uri="{FF2B5EF4-FFF2-40B4-BE49-F238E27FC236}">
                <a16:creationId xmlns:a16="http://schemas.microsoft.com/office/drawing/2014/main" id="{44D3294E-4B6A-4543-9172-75100A7B7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9" r="4020" b="48289"/>
          <a:stretch/>
        </p:blipFill>
        <p:spPr>
          <a:xfrm>
            <a:off x="739084" y="3206317"/>
            <a:ext cx="10929816" cy="1708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6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6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305A3EA-6670-40FE-851A-634A09AAC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62" y="643467"/>
            <a:ext cx="3941529" cy="557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fruit&#10;&#10;Description automatically generated">
            <a:extLst>
              <a:ext uri="{FF2B5EF4-FFF2-40B4-BE49-F238E27FC236}">
                <a16:creationId xmlns:a16="http://schemas.microsoft.com/office/drawing/2014/main" id="{8B2BACD7-DBFA-4993-A587-B3FAF0FD2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90" y="643467"/>
            <a:ext cx="4512563" cy="557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1F2203A-4567-4BE1-9F88-A91B77D4F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7470" r="7774" b="69055"/>
          <a:stretch/>
        </p:blipFill>
        <p:spPr>
          <a:xfrm>
            <a:off x="6256866" y="1616150"/>
            <a:ext cx="5229924" cy="2137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53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indoor, sitting, filled&#10;&#10;Description automatically generated">
            <a:extLst>
              <a:ext uri="{FF2B5EF4-FFF2-40B4-BE49-F238E27FC236}">
                <a16:creationId xmlns:a16="http://schemas.microsoft.com/office/drawing/2014/main" id="{F3BEB223-0311-4611-A9DD-D03E10366C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newspaper&#10;&#10;Description automatically generated">
            <a:extLst>
              <a:ext uri="{FF2B5EF4-FFF2-40B4-BE49-F238E27FC236}">
                <a16:creationId xmlns:a16="http://schemas.microsoft.com/office/drawing/2014/main" id="{8BC6ABCD-44E1-49B9-963B-E8DB9608A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729" y="1126599"/>
            <a:ext cx="1894199" cy="46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newspaper&#10;&#10;Description automatically generated">
            <a:extLst>
              <a:ext uri="{FF2B5EF4-FFF2-40B4-BE49-F238E27FC236}">
                <a16:creationId xmlns:a16="http://schemas.microsoft.com/office/drawing/2014/main" id="{AFFD6BE4-93F3-4174-937F-694FDA7F6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14" y="971127"/>
            <a:ext cx="2544151" cy="46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newspaper&#10;&#10;Description automatically generated">
            <a:extLst>
              <a:ext uri="{FF2B5EF4-FFF2-40B4-BE49-F238E27FC236}">
                <a16:creationId xmlns:a16="http://schemas.microsoft.com/office/drawing/2014/main" id="{339439A7-3B87-4C39-8057-5BC558278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67" y="1126600"/>
            <a:ext cx="2019400" cy="46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F6784D-BBBE-4881-BBAA-B29BC991F542}"/>
              </a:ext>
            </a:extLst>
          </p:cNvPr>
          <p:cNvSpPr/>
          <p:nvPr/>
        </p:nvSpPr>
        <p:spPr>
          <a:xfrm>
            <a:off x="672372" y="6178034"/>
            <a:ext cx="3233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American Hebrew</a:t>
            </a:r>
            <a:r>
              <a:rPr lang="en-US" dirty="0"/>
              <a:t>, May 13, 1904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772793-914E-4F11-9B31-B3C592317241}"/>
              </a:ext>
            </a:extLst>
          </p:cNvPr>
          <p:cNvSpPr/>
          <p:nvPr/>
        </p:nvSpPr>
        <p:spPr>
          <a:xfrm>
            <a:off x="4607250" y="6178034"/>
            <a:ext cx="3262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American Hebrew</a:t>
            </a:r>
            <a:r>
              <a:rPr lang="en-US" dirty="0"/>
              <a:t>, June 17, 1904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955E78-664F-41DD-AD1E-BD9AE83597B9}"/>
              </a:ext>
            </a:extLst>
          </p:cNvPr>
          <p:cNvSpPr/>
          <p:nvPr/>
        </p:nvSpPr>
        <p:spPr>
          <a:xfrm>
            <a:off x="8317420" y="6178034"/>
            <a:ext cx="3065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American Hebrew</a:t>
            </a:r>
            <a:r>
              <a:rPr lang="en-US" dirty="0"/>
              <a:t>, July 1, 1904</a:t>
            </a:r>
          </a:p>
        </p:txBody>
      </p:sp>
      <p:pic>
        <p:nvPicPr>
          <p:cNvPr id="16" name="Picture 15" descr="A close up of a newspaper&#10;&#10;Description automatically generated">
            <a:extLst>
              <a:ext uri="{FF2B5EF4-FFF2-40B4-BE49-F238E27FC236}">
                <a16:creationId xmlns:a16="http://schemas.microsoft.com/office/drawing/2014/main" id="{395E59D7-8B84-4210-8E09-BCC548DC2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0" b="21504"/>
          <a:stretch/>
        </p:blipFill>
        <p:spPr>
          <a:xfrm>
            <a:off x="238176" y="1607692"/>
            <a:ext cx="7336059" cy="396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close up of a newspaper&#10;&#10;Description automatically generated">
            <a:extLst>
              <a:ext uri="{FF2B5EF4-FFF2-40B4-BE49-F238E27FC236}">
                <a16:creationId xmlns:a16="http://schemas.microsoft.com/office/drawing/2014/main" id="{6FB05F5A-E71D-4BD5-942E-EB5DB3B08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34"/>
          <a:stretch/>
        </p:blipFill>
        <p:spPr>
          <a:xfrm>
            <a:off x="3700596" y="894015"/>
            <a:ext cx="5301133" cy="5060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close up of a newspaper&#10;&#10;Description automatically generated">
            <a:extLst>
              <a:ext uri="{FF2B5EF4-FFF2-40B4-BE49-F238E27FC236}">
                <a16:creationId xmlns:a16="http://schemas.microsoft.com/office/drawing/2014/main" id="{6C07C639-690A-4BFB-AECB-9C9D958A9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2" b="69373"/>
          <a:stretch/>
        </p:blipFill>
        <p:spPr>
          <a:xfrm>
            <a:off x="71626" y="1955680"/>
            <a:ext cx="12048748" cy="288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2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06D005C-A13C-4C56-A57F-AD6B7A6A8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630" r="-2" b="3059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08D41A-28E9-4422-9897-A2663A463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70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pic>
        <p:nvPicPr>
          <p:cNvPr id="9" name="Picture 8" descr="A close up of a newspaper&#10;&#10;Description automatically generated">
            <a:extLst>
              <a:ext uri="{FF2B5EF4-FFF2-40B4-BE49-F238E27FC236}">
                <a16:creationId xmlns:a16="http://schemas.microsoft.com/office/drawing/2014/main" id="{35FEDD8E-AB2A-4B3E-A6B5-5E450932A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72" y="853067"/>
            <a:ext cx="3521548" cy="515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D40A8473-31FB-4EB6-B1E9-A058F9E68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2" r="3401" b="34381"/>
          <a:stretch/>
        </p:blipFill>
        <p:spPr>
          <a:xfrm>
            <a:off x="4819903" y="2382252"/>
            <a:ext cx="6975518" cy="3622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388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A1981-1E0C-411C-AD53-2A7DA3E1D8CF}"/>
              </a:ext>
            </a:extLst>
          </p:cNvPr>
          <p:cNvSpPr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Mordecai Kaplan, “What Judaism is Not,”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Menorah Journal</a:t>
            </a: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1 (October 1915): 215-16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22E2673-7A22-421F-9902-C8D30F953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13" t="27211" r="20937" b="31935"/>
          <a:stretch/>
        </p:blipFill>
        <p:spPr>
          <a:xfrm>
            <a:off x="6445073" y="2807844"/>
            <a:ext cx="5455917" cy="323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0B20E16-1596-404B-9DED-1C821E5F7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12" t="39371" r="23008" b="24986"/>
          <a:stretch/>
        </p:blipFill>
        <p:spPr>
          <a:xfrm>
            <a:off x="396882" y="2934541"/>
            <a:ext cx="5455917" cy="2982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173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726D65E6-4794-4430-B4A4-7B1521A2E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50" y="650497"/>
            <a:ext cx="3495843" cy="557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75F86F0C-398F-47EB-8E93-0237BA31A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49" y="643467"/>
            <a:ext cx="3551554" cy="557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364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4CDD8D42-EFFE-424E-8B02-94D4F23C3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0" y="872793"/>
            <a:ext cx="3090260" cy="480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19627B8D-FB86-4779-A6B6-F85656A32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10" y="872793"/>
            <a:ext cx="2861797" cy="480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close up of a newspaper&#10;&#10;Description automatically generated">
            <a:extLst>
              <a:ext uri="{FF2B5EF4-FFF2-40B4-BE49-F238E27FC236}">
                <a16:creationId xmlns:a16="http://schemas.microsoft.com/office/drawing/2014/main" id="{A1550C5A-D216-4906-A034-C9607BE1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565" y="901932"/>
            <a:ext cx="3054187" cy="480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130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F1D96A-66F2-41A6-ABC2-545B1A967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2779"/>
          <a:stretch/>
        </p:blipFill>
        <p:spPr>
          <a:xfrm>
            <a:off x="-1" y="76200"/>
            <a:ext cx="12192001" cy="67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9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Widescreen</PresentationFormat>
  <Paragraphs>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Zev Eleff</dc:creator>
  <cp:lastModifiedBy>Zev Eleff</cp:lastModifiedBy>
  <cp:revision>1</cp:revision>
  <dcterms:created xsi:type="dcterms:W3CDTF">2020-05-22T19:04:42Z</dcterms:created>
  <dcterms:modified xsi:type="dcterms:W3CDTF">2020-05-22T19:04:58Z</dcterms:modified>
</cp:coreProperties>
</file>